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5310-713A-4C89-B23B-888CE8639B2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EC84B-8A92-40BD-B74C-0B3A770A76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ownloads\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324528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Admin\Downloads\к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dmin\Downloads\к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Admin\Downloads\к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Admin\Downloads\к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Admin\Downloads\к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Admin\Downloads\к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RePack by SPecialiST</cp:lastModifiedBy>
  <cp:revision>1</cp:revision>
  <dcterms:created xsi:type="dcterms:W3CDTF">2017-02-16T07:48:51Z</dcterms:created>
  <dcterms:modified xsi:type="dcterms:W3CDTF">2017-02-16T07:54:11Z</dcterms:modified>
</cp:coreProperties>
</file>